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sldIdLst>
    <p:sldId id="1002" r:id="rId5"/>
    <p:sldId id="1004" r:id="rId6"/>
    <p:sldId id="273" r:id="rId7"/>
    <p:sldId id="318" r:id="rId8"/>
    <p:sldId id="319" r:id="rId9"/>
    <p:sldId id="320" r:id="rId10"/>
    <p:sldId id="321" r:id="rId11"/>
    <p:sldId id="317" r:id="rId12"/>
    <p:sldId id="274" r:id="rId13"/>
    <p:sldId id="272" r:id="rId14"/>
    <p:sldId id="322" r:id="rId15"/>
    <p:sldId id="323" r:id="rId16"/>
    <p:sldId id="324" r:id="rId17"/>
    <p:sldId id="1005" r:id="rId18"/>
    <p:sldId id="270" r:id="rId19"/>
    <p:sldId id="325" r:id="rId20"/>
    <p:sldId id="326" r:id="rId21"/>
    <p:sldId id="327" r:id="rId22"/>
    <p:sldId id="100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8.jpeg"/><Relationship Id="rId1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